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61" r:id="rId4"/>
    <p:sldId id="263" r:id="rId5"/>
    <p:sldId id="264" r:id="rId6"/>
    <p:sldId id="265" r:id="rId7"/>
    <p:sldId id="262" r:id="rId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74" d="100"/>
          <a:sy n="74" d="100"/>
        </p:scale>
        <p:origin x="-6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C249BA-970E-BB46-A765-1316DF31BD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175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95B219-F0B8-8843-9DBE-65AB2E60BD6A}" type="slidenum">
              <a:rPr lang="en-US"/>
              <a:pPr/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51D03D-68B4-5C4C-B0B9-1D9E49C87A51}" type="slidenum">
              <a:rPr lang="en-US"/>
              <a:pPr/>
              <a:t>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5BF001-E00A-9D46-AB6D-5943F83F2D20}" type="slidenum">
              <a:rPr lang="en-US"/>
              <a:pPr/>
              <a:t>3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AD205-E164-274C-8D8B-8A3D75BCC12E}" type="slidenum">
              <a:rPr lang="en-US"/>
              <a:pPr/>
              <a:t>4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C73620-E893-824E-B1DA-574A6B2297AA}" type="slidenum">
              <a:rPr lang="en-US"/>
              <a:pPr/>
              <a:t>5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4EFFFC-3F71-ED43-8476-7B5FAD747EC2}" type="slidenum">
              <a:rPr lang="en-US"/>
              <a:pPr/>
              <a:t>6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BD5A8-DEFA-4C49-82CB-760484846DB7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64F5A-B1C4-2444-AD28-A38D128D8D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83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325AE-919D-0F45-BF7F-39AE368788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EA26C-FE23-E544-A20F-8AA35AB0B7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79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0D02BA6-A3AA-C946-9714-2011822296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7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2A576-B752-7F47-B664-AF8C049469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6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F4C01-D175-C04F-83D9-F7061E9B27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8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9396A-5153-D343-BCF2-E05FE97BFE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4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85640-D8AF-7140-B095-51EF3C67CD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94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E03BB-6AF6-E647-9AC8-4C99D241E9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4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52DD1-BBF1-A949-804F-DF198A2F00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6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8497C2-E670-8B43-AE60-84195F6889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25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AE770-8D6C-784B-9D1D-5E199F8829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E43AC3-4051-3543-8BC5-0EE3A79E697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848600" cy="1752600"/>
          </a:xfrm>
        </p:spPr>
        <p:txBody>
          <a:bodyPr/>
          <a:lstStyle/>
          <a:p>
            <a:r>
              <a:rPr lang="en-US" sz="6000" b="1">
                <a:effectLst>
                  <a:outerShdw blurRad="38100" dist="38100" dir="2700000" algn="tl">
                    <a:srgbClr val="DDDDDD"/>
                  </a:outerShdw>
                </a:effectLst>
              </a:rPr>
              <a:t>Ocean Explorers and Navigators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r>
              <a:rPr lang="en-US" sz="5400" b="1">
                <a:effectLst>
                  <a:outerShdw blurRad="38100" dist="38100" dir="2700000" algn="tl">
                    <a:srgbClr val="DDDDDD"/>
                  </a:outerShdw>
                </a:effectLst>
              </a:rPr>
              <a:t>Explorers/Navigators</a:t>
            </a:r>
          </a:p>
        </p:txBody>
      </p:sp>
      <p:graphicFrame>
        <p:nvGraphicFramePr>
          <p:cNvPr id="10339" name="Group 99"/>
          <p:cNvGraphicFramePr>
            <a:graphicFrameLocks noGrp="1"/>
          </p:cNvGraphicFramePr>
          <p:nvPr>
            <p:ph type="tbl" idx="1"/>
          </p:nvPr>
        </p:nvGraphicFramePr>
        <p:xfrm>
          <a:off x="685800" y="1981200"/>
          <a:ext cx="7772400" cy="4358322"/>
        </p:xfrm>
        <a:graphic>
          <a:graphicData uri="http://schemas.openxmlformats.org/drawingml/2006/table">
            <a:tbl>
              <a:tblPr/>
              <a:tblGrid>
                <a:gridCol w="2209800"/>
                <a:gridCol w="2819400"/>
                <a:gridCol w="2743200"/>
              </a:tblGrid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Vikings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Scandinavian Countries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Newfoundland, Canada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Columbus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Spain/Italy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Bahamas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Balboa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Spain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Panama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Magellan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Portugal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Americas to Philippines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Verrazano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Italy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ヒラギノ角ゴ Pro W3" charset="0"/>
                        </a:rPr>
                        <a:t>North America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effectLst>
                  <a:outerShdw blurRad="38100" dist="38100" dir="2700000" algn="tl">
                    <a:srgbClr val="DDDDDD"/>
                  </a:outerShdw>
                </a:effectLst>
              </a:rPr>
              <a:t>Why Did They Explore?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</a:rPr>
              <a:t>A sense of adventure</a:t>
            </a:r>
          </a:p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</a:rPr>
              <a:t>Opportunities to expand trade routes</a:t>
            </a:r>
          </a:p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</a:rPr>
              <a:t>Conquer new lands</a:t>
            </a:r>
          </a:p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</a:rPr>
              <a:t>Obtain great wealth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371600"/>
          </a:xfrm>
        </p:spPr>
        <p:txBody>
          <a:bodyPr/>
          <a:lstStyle/>
          <a:p>
            <a:r>
              <a:rPr lang="en-US" b="1"/>
              <a:t>Early Ocean Explorers</a:t>
            </a: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EarlyExplor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b="1"/>
              <a:t>Magellan</a:t>
            </a: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agel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447800"/>
            <a:ext cx="73914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Vasco </a:t>
            </a:r>
            <a:r>
              <a:rPr lang="en-US" b="1" dirty="0" err="1" smtClean="0"/>
              <a:t>DaGama</a:t>
            </a:r>
            <a:r>
              <a:rPr lang="en-US" b="1" dirty="0" smtClean="0"/>
              <a:t> + Balboa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VascoNunezde Balbo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1752600"/>
            <a:ext cx="71628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>
                <a:effectLst>
                  <a:outerShdw blurRad="38100" dist="38100" dir="2700000" algn="tl">
                    <a:srgbClr val="DDDDDD"/>
                  </a:outerShdw>
                </a:effectLst>
              </a:rPr>
              <a:t>HW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38862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sz="4400" b="1">
                <a:effectLst>
                  <a:outerShdw blurRad="38100" dist="38100" dir="2700000" algn="tl">
                    <a:srgbClr val="DDDDDD"/>
                  </a:outerShdw>
                </a:effectLst>
              </a:rPr>
              <a:t>Read pages 10-13 </a:t>
            </a:r>
          </a:p>
          <a:p>
            <a:pPr marL="609600" indent="-609600">
              <a:buFontTx/>
              <a:buAutoNum type="arabicPeriod"/>
            </a:pPr>
            <a:r>
              <a:rPr lang="en-US" sz="4400" b="1">
                <a:effectLst>
                  <a:outerShdw blurRad="38100" dist="38100" dir="2700000" algn="tl">
                    <a:srgbClr val="DDDDDD"/>
                  </a:outerShdw>
                </a:effectLst>
              </a:rPr>
              <a:t>Answer section review questions 1-3 on page 14 ( at the top of the page).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90</Words>
  <Application>Microsoft Macintosh PowerPoint</Application>
  <PresentationFormat>On-screen Show (4:3)</PresentationFormat>
  <Paragraphs>35</Paragraphs>
  <Slides>7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Blank Presentation</vt:lpstr>
      <vt:lpstr>Ocean Explorers and Navigators</vt:lpstr>
      <vt:lpstr>Explorers/Navigators</vt:lpstr>
      <vt:lpstr>Why Did They Explore?</vt:lpstr>
      <vt:lpstr>Early Ocean Explorers</vt:lpstr>
      <vt:lpstr>Magellan</vt:lpstr>
      <vt:lpstr>Vasco DaGama + Balboa</vt:lpstr>
      <vt:lpstr>HW</vt:lpstr>
    </vt:vector>
  </TitlesOfParts>
  <Company>Marian Weber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 Explorers and Navigators</dc:title>
  <dc:creator>Marian Weber</dc:creator>
  <cp:lastModifiedBy>Marian Weber</cp:lastModifiedBy>
  <cp:revision>10</cp:revision>
  <cp:lastPrinted>2008-08-25T20:23:32Z</cp:lastPrinted>
  <dcterms:created xsi:type="dcterms:W3CDTF">2008-06-17T15:38:22Z</dcterms:created>
  <dcterms:modified xsi:type="dcterms:W3CDTF">2011-09-13T11:48:03Z</dcterms:modified>
</cp:coreProperties>
</file>