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Times New Roman"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Times New Roman"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9933"/>
    <a:srgbClr val="CC0066"/>
    <a:srgbClr val="993300"/>
    <a:srgbClr val="FF9900"/>
    <a:srgbClr val="9933FF"/>
    <a:srgbClr val="FF66FF"/>
    <a:srgbClr val="008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2787"/>
    <p:restoredTop sz="90929"/>
  </p:normalViewPr>
  <p:slideViewPr>
    <p:cSldViewPr>
      <p:cViewPr varScale="1">
        <p:scale>
          <a:sx n="107" d="100"/>
          <a:sy n="107" d="100"/>
        </p:scale>
        <p:origin x="-11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F6FD3-A1B1-4CA9-A448-4D71161C15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E152A-0622-435B-AFA6-77EA4F32C4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E324B-8F09-45E6-A6CE-24072146CD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E59F8-4D80-4F9F-9681-992E06DF96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A4818C-4F82-4198-AADE-118E51E34D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8381BD-3AD9-4177-831A-8589516AB9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F7503D-D2F6-4797-A1C4-9EF1305AA8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BECA21-80C9-42BF-AC2D-4371BFB688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539AB-31F0-4BE8-A1B1-C10D33340E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3CE2F-870C-4ADB-B26D-BA0D65A8A8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F47BB4-7AD3-4AFF-9B33-75A6A56AF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mn-ea"/>
                <a:cs typeface="+mn-cs"/>
              </a:defRPr>
            </a:lvl1pPr>
          </a:lstStyle>
          <a:p>
            <a:pPr>
              <a:defRPr/>
            </a:pPr>
            <a:fld id="{D8AF9D3F-DC09-410C-B135-DD47139F03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2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3314" name="WordArt 5"/>
          <p:cNvSpPr>
            <a:spLocks noChangeArrowheads="1" noChangeShapeType="1" noTextEdit="1"/>
          </p:cNvSpPr>
          <p:nvPr/>
        </p:nvSpPr>
        <p:spPr bwMode="auto">
          <a:xfrm>
            <a:off x="3124200" y="381000"/>
            <a:ext cx="3048000" cy="6858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339966"/>
                </a:solidFill>
                <a:effectLst>
                  <a:outerShdw dist="45791" dir="3378596" algn="ctr" rotWithShape="0">
                    <a:srgbClr val="4D4D4D"/>
                  </a:outerShdw>
                </a:effectLst>
                <a:latin typeface="Arial Black"/>
                <a:ea typeface="Arial Black"/>
                <a:cs typeface="Arial Black"/>
              </a:rPr>
              <a:t>Sea Otters</a:t>
            </a:r>
          </a:p>
        </p:txBody>
      </p:sp>
      <p:pic>
        <p:nvPicPr>
          <p:cNvPr id="13315" name="Picture 6"/>
          <p:cNvPicPr>
            <a:picLocks noChangeAspect="1" noChangeArrowheads="1"/>
          </p:cNvPicPr>
          <p:nvPr/>
        </p:nvPicPr>
        <p:blipFill>
          <a:blip r:embed="rId2"/>
          <a:srcRect/>
          <a:stretch>
            <a:fillRect/>
          </a:stretch>
        </p:blipFill>
        <p:spPr bwMode="auto">
          <a:xfrm>
            <a:off x="2057400" y="1828800"/>
            <a:ext cx="5410200" cy="4016375"/>
          </a:xfrm>
          <a:prstGeom prst="rect">
            <a:avLst/>
          </a:prstGeom>
          <a:noFill/>
          <a:ln w="9525">
            <a:noFill/>
            <a:miter lim="800000"/>
            <a:headEnd/>
            <a:tailEnd/>
          </a:ln>
        </p:spPr>
      </p:pic>
      <p:sp>
        <p:nvSpPr>
          <p:cNvPr id="13316" name="Text Box 7"/>
          <p:cNvSpPr txBox="1">
            <a:spLocks noChangeArrowheads="1"/>
          </p:cNvSpPr>
          <p:nvPr/>
        </p:nvSpPr>
        <p:spPr bwMode="auto">
          <a:xfrm>
            <a:off x="5562600" y="6248400"/>
            <a:ext cx="3352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8000"/>
                </a:solidFill>
              </a:rPr>
              <a:t>By: Daniella Farkash</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14338" name="Picture 5"/>
          <p:cNvPicPr>
            <a:picLocks noChangeAspect="1" noChangeArrowheads="1"/>
          </p:cNvPicPr>
          <p:nvPr/>
        </p:nvPicPr>
        <p:blipFill>
          <a:blip r:embed="rId2"/>
          <a:srcRect/>
          <a:stretch>
            <a:fillRect/>
          </a:stretch>
        </p:blipFill>
        <p:spPr bwMode="auto">
          <a:xfrm>
            <a:off x="2286000" y="1219200"/>
            <a:ext cx="4953000" cy="3276600"/>
          </a:xfrm>
          <a:prstGeom prst="rect">
            <a:avLst/>
          </a:prstGeom>
          <a:noFill/>
          <a:ln w="9525">
            <a:noFill/>
            <a:miter lim="800000"/>
            <a:headEnd/>
            <a:tailEnd/>
          </a:ln>
        </p:spPr>
      </p:pic>
      <p:sp>
        <p:nvSpPr>
          <p:cNvPr id="14339" name="WordArt 6"/>
          <p:cNvSpPr>
            <a:spLocks noChangeArrowheads="1" noChangeShapeType="1" noTextEdit="1"/>
          </p:cNvSpPr>
          <p:nvPr/>
        </p:nvSpPr>
        <p:spPr bwMode="auto">
          <a:xfrm>
            <a:off x="1600200" y="381000"/>
            <a:ext cx="6096000" cy="638175"/>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3366FF"/>
                </a:solidFill>
                <a:effectLst>
                  <a:outerShdw dist="45791" dir="3378596" algn="ctr" rotWithShape="0">
                    <a:srgbClr val="4D4D4D"/>
                  </a:outerShdw>
                </a:effectLst>
                <a:latin typeface="Arial Black"/>
                <a:ea typeface="Arial Black"/>
                <a:cs typeface="Arial Black"/>
              </a:rPr>
              <a:t>Physical Characteristics</a:t>
            </a:r>
          </a:p>
        </p:txBody>
      </p:sp>
      <p:sp>
        <p:nvSpPr>
          <p:cNvPr id="14340" name="Text Box 7"/>
          <p:cNvSpPr txBox="1">
            <a:spLocks noChangeArrowheads="1"/>
          </p:cNvSpPr>
          <p:nvPr/>
        </p:nvSpPr>
        <p:spPr bwMode="auto">
          <a:xfrm>
            <a:off x="2286000" y="4575175"/>
            <a:ext cx="5105400" cy="2282825"/>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2"/>
                </a:solidFill>
              </a:rPr>
              <a:t>Sea otters have a small round head, closeable nostril, ears with flaps and small eyes that are good for seeing in and out of the water. The nostrils and the ears close while underwater so that no water gets into them.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5362" name="WordArt 5"/>
          <p:cNvSpPr>
            <a:spLocks noChangeArrowheads="1" noChangeShapeType="1" noTextEdit="1"/>
          </p:cNvSpPr>
          <p:nvPr/>
        </p:nvSpPr>
        <p:spPr bwMode="auto">
          <a:xfrm>
            <a:off x="3200400" y="304800"/>
            <a:ext cx="2743200" cy="6096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FF66FF"/>
                </a:solidFill>
                <a:effectLst>
                  <a:outerShdw dist="45791" dir="3378596" algn="ctr" rotWithShape="0">
                    <a:srgbClr val="4D4D4D"/>
                  </a:outerShdw>
                </a:effectLst>
                <a:latin typeface="Arial Black"/>
                <a:ea typeface="Arial Black"/>
                <a:cs typeface="Arial Black"/>
              </a:rPr>
              <a:t>Habitat</a:t>
            </a:r>
          </a:p>
        </p:txBody>
      </p:sp>
      <p:pic>
        <p:nvPicPr>
          <p:cNvPr id="15363" name="Picture 7"/>
          <p:cNvPicPr>
            <a:picLocks noChangeAspect="1" noChangeArrowheads="1"/>
          </p:cNvPicPr>
          <p:nvPr/>
        </p:nvPicPr>
        <p:blipFill>
          <a:blip r:embed="rId2"/>
          <a:srcRect/>
          <a:stretch>
            <a:fillRect/>
          </a:stretch>
        </p:blipFill>
        <p:spPr bwMode="auto">
          <a:xfrm>
            <a:off x="2057400" y="1066800"/>
            <a:ext cx="5105400" cy="3351213"/>
          </a:xfrm>
          <a:prstGeom prst="rect">
            <a:avLst/>
          </a:prstGeom>
          <a:noFill/>
          <a:ln w="9525">
            <a:noFill/>
            <a:miter lim="800000"/>
            <a:headEnd/>
            <a:tailEnd/>
          </a:ln>
        </p:spPr>
      </p:pic>
      <p:sp>
        <p:nvSpPr>
          <p:cNvPr id="15364" name="Text Box 8"/>
          <p:cNvSpPr txBox="1">
            <a:spLocks noChangeArrowheads="1"/>
          </p:cNvSpPr>
          <p:nvPr/>
        </p:nvSpPr>
        <p:spPr bwMode="auto">
          <a:xfrm>
            <a:off x="2057400" y="4632325"/>
            <a:ext cx="5181600" cy="2225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FF66FF"/>
                </a:solidFill>
              </a:rPr>
              <a:t>Sea otters today live in the Commander islands, the Aleutain islands, Vancouver island, and California. Sea otters no longer live off the coast of Mexico, the Pribilof islands, and Hokkaido because a long time ago too many people killed the sea otters and used the valuable thick fur for trading.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16386" name="Picture 5"/>
          <p:cNvPicPr>
            <a:picLocks noChangeAspect="1" noChangeArrowheads="1"/>
          </p:cNvPicPr>
          <p:nvPr/>
        </p:nvPicPr>
        <p:blipFill>
          <a:blip r:embed="rId2"/>
          <a:srcRect/>
          <a:stretch>
            <a:fillRect/>
          </a:stretch>
        </p:blipFill>
        <p:spPr bwMode="auto">
          <a:xfrm>
            <a:off x="2362200" y="1371600"/>
            <a:ext cx="4762500" cy="3152775"/>
          </a:xfrm>
          <a:prstGeom prst="rect">
            <a:avLst/>
          </a:prstGeom>
          <a:noFill/>
          <a:ln w="9525">
            <a:noFill/>
            <a:miter lim="800000"/>
            <a:headEnd/>
            <a:tailEnd/>
          </a:ln>
        </p:spPr>
      </p:pic>
      <p:sp>
        <p:nvSpPr>
          <p:cNvPr id="16387" name="WordArt 6"/>
          <p:cNvSpPr>
            <a:spLocks noChangeArrowheads="1" noChangeShapeType="1" noTextEdit="1"/>
          </p:cNvSpPr>
          <p:nvPr/>
        </p:nvSpPr>
        <p:spPr bwMode="auto">
          <a:xfrm>
            <a:off x="2667000" y="457200"/>
            <a:ext cx="4229100" cy="638175"/>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9933FF"/>
                </a:solidFill>
                <a:effectLst>
                  <a:outerShdw dist="45791" dir="3378596" algn="ctr" rotWithShape="0">
                    <a:srgbClr val="4D4D4D"/>
                  </a:outerShdw>
                </a:effectLst>
                <a:latin typeface="Arial Black"/>
                <a:ea typeface="Arial Black"/>
                <a:cs typeface="Arial Black"/>
              </a:rPr>
              <a:t>What do they eat</a:t>
            </a:r>
          </a:p>
        </p:txBody>
      </p:sp>
      <p:sp>
        <p:nvSpPr>
          <p:cNvPr id="16388" name="Text Box 7"/>
          <p:cNvSpPr txBox="1">
            <a:spLocks noChangeArrowheads="1"/>
          </p:cNvSpPr>
          <p:nvPr/>
        </p:nvSpPr>
        <p:spPr bwMode="auto">
          <a:xfrm>
            <a:off x="914400" y="4800600"/>
            <a:ext cx="75438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9933FF"/>
                </a:solidFill>
              </a:rPr>
              <a:t>Sea otters mostly eat sea urchins, mussels, abalone, clams, scallops, crabs, sea snails, chitons, octopus and squid. Sea otters use rocks as tools to break open the hard-shelled prey.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7410" name="WordArt 5"/>
          <p:cNvSpPr>
            <a:spLocks noChangeArrowheads="1" noChangeShapeType="1" noTextEdit="1"/>
          </p:cNvSpPr>
          <p:nvPr/>
        </p:nvSpPr>
        <p:spPr bwMode="auto">
          <a:xfrm>
            <a:off x="2743200" y="228600"/>
            <a:ext cx="3810000" cy="6858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339933"/>
                </a:solidFill>
                <a:effectLst>
                  <a:outerShdw dist="45791" dir="3378596" algn="ctr" rotWithShape="0">
                    <a:srgbClr val="4D4D4D"/>
                  </a:outerShdw>
                </a:effectLst>
                <a:latin typeface="Arial Black"/>
                <a:ea typeface="Arial Black"/>
                <a:cs typeface="Arial Black"/>
              </a:rPr>
              <a:t>Reproduction</a:t>
            </a:r>
          </a:p>
        </p:txBody>
      </p:sp>
      <p:pic>
        <p:nvPicPr>
          <p:cNvPr id="17411" name="Picture 7"/>
          <p:cNvPicPr>
            <a:picLocks noChangeAspect="1" noChangeArrowheads="1"/>
          </p:cNvPicPr>
          <p:nvPr/>
        </p:nvPicPr>
        <p:blipFill>
          <a:blip r:embed="rId2"/>
          <a:srcRect/>
          <a:stretch>
            <a:fillRect/>
          </a:stretch>
        </p:blipFill>
        <p:spPr bwMode="auto">
          <a:xfrm>
            <a:off x="2133600" y="990600"/>
            <a:ext cx="5029200" cy="3771900"/>
          </a:xfrm>
          <a:prstGeom prst="rect">
            <a:avLst/>
          </a:prstGeom>
          <a:noFill/>
          <a:ln w="9525">
            <a:noFill/>
            <a:miter lim="800000"/>
            <a:headEnd/>
            <a:tailEnd/>
          </a:ln>
        </p:spPr>
      </p:pic>
      <p:sp>
        <p:nvSpPr>
          <p:cNvPr id="17412" name="Text Box 9"/>
          <p:cNvSpPr txBox="1">
            <a:spLocks noChangeArrowheads="1"/>
          </p:cNvSpPr>
          <p:nvPr/>
        </p:nvSpPr>
        <p:spPr bwMode="auto">
          <a:xfrm>
            <a:off x="1752600" y="4843463"/>
            <a:ext cx="6172200" cy="2014537"/>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8000"/>
                </a:solidFill>
              </a:rPr>
              <a:t>Both male and female otters attain sexual maturity in their second or third year. Most don’t successfully reproduce until they are five or seven years old. At first a male approaches a female.If she doesn’t want a mate, she will hiss or slap the water with her tail and dive. But if she wants a mate she will start to groom and play with him. The mating act only takes a few minutes.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pic>
        <p:nvPicPr>
          <p:cNvPr id="18434" name="Picture 6"/>
          <p:cNvPicPr>
            <a:picLocks noChangeAspect="1" noChangeArrowheads="1"/>
          </p:cNvPicPr>
          <p:nvPr/>
        </p:nvPicPr>
        <p:blipFill>
          <a:blip r:embed="rId2"/>
          <a:srcRect/>
          <a:stretch>
            <a:fillRect/>
          </a:stretch>
        </p:blipFill>
        <p:spPr bwMode="auto">
          <a:xfrm>
            <a:off x="2743200" y="990600"/>
            <a:ext cx="4038600" cy="4024313"/>
          </a:xfrm>
          <a:prstGeom prst="rect">
            <a:avLst/>
          </a:prstGeom>
          <a:noFill/>
          <a:ln w="9525">
            <a:noFill/>
            <a:miter lim="800000"/>
            <a:headEnd/>
            <a:tailEnd/>
          </a:ln>
        </p:spPr>
      </p:pic>
      <p:sp>
        <p:nvSpPr>
          <p:cNvPr id="18435" name="WordArt 7"/>
          <p:cNvSpPr>
            <a:spLocks noChangeArrowheads="1" noChangeShapeType="1" noTextEdit="1"/>
          </p:cNvSpPr>
          <p:nvPr/>
        </p:nvSpPr>
        <p:spPr bwMode="auto">
          <a:xfrm>
            <a:off x="3124200" y="152400"/>
            <a:ext cx="3124200" cy="6858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FF9900"/>
                </a:solidFill>
                <a:effectLst>
                  <a:outerShdw dist="45791" dir="3378596" algn="ctr" rotWithShape="0">
                    <a:srgbClr val="4D4D4D"/>
                  </a:outerShdw>
                </a:effectLst>
                <a:latin typeface="Arial Black"/>
                <a:ea typeface="Arial Black"/>
                <a:cs typeface="Arial Black"/>
              </a:rPr>
              <a:t>Fun Facts</a:t>
            </a:r>
          </a:p>
        </p:txBody>
      </p:sp>
      <p:sp>
        <p:nvSpPr>
          <p:cNvPr id="18436" name="Text Box 8"/>
          <p:cNvSpPr txBox="1">
            <a:spLocks noChangeArrowheads="1"/>
          </p:cNvSpPr>
          <p:nvPr/>
        </p:nvSpPr>
        <p:spPr bwMode="auto">
          <a:xfrm>
            <a:off x="2057400" y="5029200"/>
            <a:ext cx="5715000" cy="16160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FF9900"/>
                </a:solidFill>
              </a:rPr>
              <a:t>Did you know sea otters spend much of their lives in the water and dive up to 330 feet when foraging for food. They sometimes rest in coastal kelp forests and often draping the kelp over there bodies to keep from drifting away.</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TotalTime>
  <Words>240</Words>
  <Application>Microsoft Office PowerPoint</Application>
  <PresentationFormat>On-screen Show (4:3)</PresentationFormat>
  <Paragraphs>6</Paragraphs>
  <Slides>6</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6</vt:i4>
      </vt:variant>
    </vt:vector>
  </HeadingPairs>
  <TitlesOfParts>
    <vt:vector size="11" baseType="lpstr">
      <vt:lpstr>Times New Roman</vt:lpstr>
      <vt:lpstr>ＭＳ Ｐゴシック</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adcop</dc:creator>
  <cp:lastModifiedBy>Marian Weber</cp:lastModifiedBy>
  <cp:revision>3</cp:revision>
  <dcterms:created xsi:type="dcterms:W3CDTF">2010-01-22T15:19:51Z</dcterms:created>
  <dcterms:modified xsi:type="dcterms:W3CDTF">2010-02-03T03:21:23Z</dcterms:modified>
</cp:coreProperties>
</file>